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89" r:id="rId2"/>
    <p:sldId id="300" r:id="rId3"/>
    <p:sldId id="305" r:id="rId4"/>
    <p:sldId id="306" r:id="rId5"/>
    <p:sldId id="308" r:id="rId6"/>
    <p:sldId id="309" r:id="rId7"/>
    <p:sldId id="307" r:id="rId8"/>
    <p:sldId id="301" r:id="rId9"/>
    <p:sldId id="310" r:id="rId10"/>
    <p:sldId id="311" r:id="rId11"/>
    <p:sldId id="312" r:id="rId12"/>
    <p:sldId id="313" r:id="rId13"/>
    <p:sldId id="304" r:id="rId14"/>
    <p:sldId id="299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tandardabschnitt" id="{180BD279-63CE-40E4-9732-D9E63BD77C29}">
          <p14:sldIdLst>
            <p14:sldId id="289"/>
            <p14:sldId id="300"/>
            <p14:sldId id="305"/>
            <p14:sldId id="306"/>
            <p14:sldId id="308"/>
            <p14:sldId id="309"/>
            <p14:sldId id="307"/>
            <p14:sldId id="301"/>
            <p14:sldId id="310"/>
            <p14:sldId id="311"/>
            <p14:sldId id="312"/>
            <p14:sldId id="313"/>
            <p14:sldId id="304"/>
            <p14:sldId id="29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D8FBD-3569-4BD1-A477-0E46C5AE332A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64119-D088-418A-BC35-F3193C5AEE0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18981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48905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4559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995608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62363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2291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2805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2536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4410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1978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07237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1121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94A9B-71DF-4EFC-989A-3963659A9E91}" type="datetimeFigureOut">
              <a:rPr lang="de-DE" smtClean="0"/>
              <a:pPr/>
              <a:t>12.05.2016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07AC9-82AC-4443-98BD-A41BDEB6E92D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dachau_silhouette_rot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5087816"/>
            <a:ext cx="9144000" cy="2517648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6071600" y="630932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www.kvdachau.brk.de</a:t>
            </a:r>
            <a:endParaRPr lang="de-DE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rafik 8" descr="BRKlogo_lang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6444208" y="332656"/>
            <a:ext cx="2267352" cy="259648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6347708" y="499696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Kreisverband Dachau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901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6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5"/>
          <p:cNvSpPr txBox="1">
            <a:spLocks/>
          </p:cNvSpPr>
          <p:nvPr/>
        </p:nvSpPr>
        <p:spPr>
          <a:xfrm>
            <a:off x="755576" y="836712"/>
            <a:ext cx="7772400" cy="33843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latin typeface="+mn-lt"/>
              </a:rPr>
              <a:t>Ein Paradebeispiel für Telemedizin in der Notfallversorgung</a:t>
            </a:r>
          </a:p>
          <a:p>
            <a:pPr algn="ctr"/>
            <a:r>
              <a:rPr lang="de-DE" dirty="0" smtClean="0">
                <a:latin typeface="+mn-lt"/>
              </a:rPr>
              <a:t>– </a:t>
            </a:r>
          </a:p>
          <a:p>
            <a:pPr algn="ctr"/>
            <a:r>
              <a:rPr lang="de-DE" dirty="0" smtClean="0">
                <a:latin typeface="+mn-lt"/>
              </a:rPr>
              <a:t>ein aktueller fall aus Sicht des Rettungsdienstes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512219" y="4482802"/>
            <a:ext cx="4631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Dennis Behrendt, Leiter Rettungsdienst</a:t>
            </a:r>
          </a:p>
          <a:p>
            <a:r>
              <a:rPr lang="de-DE" dirty="0" smtClean="0"/>
              <a:t>Bayerisches Rotes Kreuz – Kreisverband Dachau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Timeline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5376632"/>
              </p:ext>
            </p:extLst>
          </p:nvPr>
        </p:nvGraphicFramePr>
        <p:xfrm>
          <a:off x="827585" y="1397000"/>
          <a:ext cx="6792416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283197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Ereignis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Dauer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Eintreffen</a:t>
                      </a:r>
                      <a:r>
                        <a:rPr lang="de-DE" baseline="0" dirty="0" smtClean="0"/>
                        <a:t> beim Patienten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+12 Minuten   09:32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Versorgung des Patienten + Doku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+15 Minuten   09:47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Verbringen</a:t>
                      </a:r>
                      <a:r>
                        <a:rPr lang="de-DE" baseline="0" dirty="0" smtClean="0"/>
                        <a:t> in den RTW + Voranmeldung in der Klinik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+15 Minuten   10:02</a:t>
                      </a:r>
                      <a:r>
                        <a:rPr lang="de-DE" baseline="0" dirty="0" smtClean="0"/>
                        <a:t>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Fahrzeit in die Klinik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+36 Minuten   10:38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Eintreffen Klinik + kurze Übergabe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+10</a:t>
                      </a:r>
                      <a:r>
                        <a:rPr lang="de-DE" baseline="0" dirty="0" smtClean="0"/>
                        <a:t> Minuten   10:48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Verbringen</a:t>
                      </a:r>
                      <a:r>
                        <a:rPr lang="de-DE" baseline="0" dirty="0" smtClean="0"/>
                        <a:t> zur CT Untersuchung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+05</a:t>
                      </a:r>
                      <a:r>
                        <a:rPr lang="de-DE" baseline="0" dirty="0" smtClean="0"/>
                        <a:t> Minuten   10:53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Beginn</a:t>
                      </a:r>
                      <a:r>
                        <a:rPr lang="de-DE" baseline="0" dirty="0" smtClean="0"/>
                        <a:t> der Therapie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+10 Minuten   11:03 Uhr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 rot="20188194">
            <a:off x="228265" y="782942"/>
            <a:ext cx="2332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Alarmierung 09:20 Uhr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7308304" y="878219"/>
            <a:ext cx="1720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Symptombeginn</a:t>
            </a:r>
          </a:p>
          <a:p>
            <a:pPr algn="r"/>
            <a:r>
              <a:rPr lang="de-DE" dirty="0" smtClean="0"/>
              <a:t>08:40 Uhr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985571" y="4725144"/>
            <a:ext cx="3043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 smtClean="0"/>
              <a:t>Dauer bis zum Therapiebeginn</a:t>
            </a:r>
          </a:p>
          <a:p>
            <a:pPr algn="r"/>
            <a:r>
              <a:rPr lang="de-DE" dirty="0" smtClean="0"/>
              <a:t>2 Stunden, 23 Minuten</a:t>
            </a:r>
            <a:endParaRPr lang="de-DE" dirty="0"/>
          </a:p>
        </p:txBody>
      </p:sp>
      <p:cxnSp>
        <p:nvCxnSpPr>
          <p:cNvPr id="7" name="Gerade Verbindung mit Pfeil 6"/>
          <p:cNvCxnSpPr/>
          <p:nvPr/>
        </p:nvCxnSpPr>
        <p:spPr>
          <a:xfrm flipH="1">
            <a:off x="7308304" y="1524550"/>
            <a:ext cx="1080120" cy="28405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5170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Timeline ohne Telematik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6976013"/>
              </p:ext>
            </p:extLst>
          </p:nvPr>
        </p:nvGraphicFramePr>
        <p:xfrm>
          <a:off x="827585" y="1397000"/>
          <a:ext cx="6792416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283197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Ereignis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Dauer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Eintreffen</a:t>
                      </a:r>
                      <a:r>
                        <a:rPr lang="de-DE" baseline="0" dirty="0" smtClean="0"/>
                        <a:t> beim Patienten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+12 Minuten   09:32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Versorgung des Patienten + Doku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+15 Minuten   </a:t>
                      </a:r>
                      <a:r>
                        <a:rPr lang="de-DE" dirty="0" smtClean="0">
                          <a:solidFill>
                            <a:srgbClr val="0070C0"/>
                          </a:solidFill>
                        </a:rPr>
                        <a:t>09:57 Uhr</a:t>
                      </a:r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Verbringen</a:t>
                      </a:r>
                      <a:r>
                        <a:rPr lang="de-DE" baseline="0" dirty="0" smtClean="0"/>
                        <a:t> in den RTW + Voranmeldung in der Klinik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+15 Minuten   </a:t>
                      </a:r>
                      <a:r>
                        <a:rPr lang="de-DE" dirty="0" smtClean="0">
                          <a:solidFill>
                            <a:srgbClr val="0070C0"/>
                          </a:solidFill>
                        </a:rPr>
                        <a:t>10:22</a:t>
                      </a:r>
                      <a:r>
                        <a:rPr lang="de-DE" baseline="0" dirty="0" smtClean="0">
                          <a:solidFill>
                            <a:srgbClr val="0070C0"/>
                          </a:solidFill>
                        </a:rPr>
                        <a:t> Uhr</a:t>
                      </a:r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Fahrzeit in die Klinik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+36 Minuten   10:58 Uhr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Eintreffen Klinik + kurze Übergabe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+10</a:t>
                      </a:r>
                      <a:r>
                        <a:rPr lang="de-DE" baseline="0" dirty="0" smtClean="0"/>
                        <a:t> Minuten   </a:t>
                      </a:r>
                      <a:r>
                        <a:rPr lang="de-DE" baseline="0" dirty="0" smtClean="0">
                          <a:solidFill>
                            <a:srgbClr val="0070C0"/>
                          </a:solidFill>
                        </a:rPr>
                        <a:t>11:28 Uhr</a:t>
                      </a:r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Verbringen</a:t>
                      </a:r>
                      <a:r>
                        <a:rPr lang="de-DE" baseline="0" dirty="0" smtClean="0"/>
                        <a:t> zur CT Untersuchung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+05</a:t>
                      </a:r>
                      <a:r>
                        <a:rPr lang="de-DE" baseline="0" dirty="0" smtClean="0"/>
                        <a:t> Minuten   </a:t>
                      </a:r>
                      <a:r>
                        <a:rPr lang="de-DE" baseline="0" dirty="0" smtClean="0">
                          <a:solidFill>
                            <a:srgbClr val="0070C0"/>
                          </a:solidFill>
                        </a:rPr>
                        <a:t>11:53 Uhr</a:t>
                      </a:r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Beginn</a:t>
                      </a:r>
                      <a:r>
                        <a:rPr lang="de-DE" baseline="0" dirty="0" smtClean="0"/>
                        <a:t> der Therapie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+10 Minuten  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12:03 Uhr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 rot="20188194">
            <a:off x="-23257" y="566917"/>
            <a:ext cx="2332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prstClr val="black"/>
                </a:solidFill>
              </a:rPr>
              <a:t>Alarmierung 09:20 Uhr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7308304" y="878219"/>
            <a:ext cx="1720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prstClr val="black"/>
                </a:solidFill>
              </a:rPr>
              <a:t>Symptombeginn</a:t>
            </a:r>
          </a:p>
          <a:p>
            <a:pPr algn="r"/>
            <a:r>
              <a:rPr lang="de-DE" dirty="0" smtClean="0">
                <a:solidFill>
                  <a:prstClr val="black"/>
                </a:solidFill>
              </a:rPr>
              <a:t>08:40 Uhr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5536" y="4724464"/>
            <a:ext cx="3043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 smtClean="0">
                <a:solidFill>
                  <a:prstClr val="black"/>
                </a:solidFill>
              </a:rPr>
              <a:t>Dauer bis zum Therapiebeginn</a:t>
            </a:r>
          </a:p>
          <a:p>
            <a:pPr algn="r"/>
            <a:r>
              <a:rPr lang="de-DE" dirty="0" smtClean="0">
                <a:solidFill>
                  <a:prstClr val="black"/>
                </a:solidFill>
              </a:rPr>
              <a:t>3 Stunden, </a:t>
            </a:r>
            <a:r>
              <a:rPr lang="de-DE" dirty="0">
                <a:solidFill>
                  <a:prstClr val="black"/>
                </a:solidFill>
              </a:rPr>
              <a:t>2</a:t>
            </a:r>
            <a:r>
              <a:rPr lang="de-DE" dirty="0" smtClean="0">
                <a:solidFill>
                  <a:prstClr val="black"/>
                </a:solidFill>
              </a:rPr>
              <a:t>3 Minuten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164288" y="3518227"/>
            <a:ext cx="195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+ 20 min Wartezeit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164288" y="3903195"/>
            <a:ext cx="195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+ 20 min Wartezeit</a:t>
            </a:r>
            <a:endParaRPr lang="de-DE" dirty="0">
              <a:solidFill>
                <a:srgbClr val="0070C0"/>
              </a:solidFill>
            </a:endParaRPr>
          </a:p>
        </p:txBody>
      </p:sp>
      <p:cxnSp>
        <p:nvCxnSpPr>
          <p:cNvPr id="12" name="Gerade Verbindung mit Pfeil 11"/>
          <p:cNvCxnSpPr>
            <a:endCxn id="10" idx="3"/>
          </p:cNvCxnSpPr>
          <p:nvPr/>
        </p:nvCxnSpPr>
        <p:spPr>
          <a:xfrm flipH="1">
            <a:off x="3438933" y="4577240"/>
            <a:ext cx="3221299" cy="4703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feld 14"/>
          <p:cNvSpPr txBox="1"/>
          <p:nvPr/>
        </p:nvSpPr>
        <p:spPr>
          <a:xfrm>
            <a:off x="7189201" y="2132856"/>
            <a:ext cx="189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+ 10 min Aufwand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196316" y="2573450"/>
            <a:ext cx="189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+ 10 min Aufwand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5580112" y="4748741"/>
            <a:ext cx="238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+ 60 min Mehraufwand</a:t>
            </a:r>
            <a:endParaRPr lang="de-D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43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9" grpId="0"/>
      <p:bldP spid="15" grpId="0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403648" y="1412776"/>
            <a:ext cx="2680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60 Minuten…</a:t>
            </a:r>
            <a:endParaRPr lang="de-DE" sz="3600" dirty="0"/>
          </a:p>
        </p:txBody>
      </p:sp>
      <p:sp>
        <p:nvSpPr>
          <p:cNvPr id="5" name="Textfeld 4"/>
          <p:cNvSpPr txBox="1"/>
          <p:nvPr/>
        </p:nvSpPr>
        <p:spPr>
          <a:xfrm>
            <a:off x="2123728" y="2276872"/>
            <a:ext cx="63979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… länger keine Therapie</a:t>
            </a:r>
          </a:p>
          <a:p>
            <a:r>
              <a:rPr lang="de-DE" sz="3600" dirty="0" smtClean="0"/>
              <a:t>… länger Angst</a:t>
            </a:r>
          </a:p>
          <a:p>
            <a:r>
              <a:rPr lang="de-DE" sz="3600" dirty="0" smtClean="0">
                <a:solidFill>
                  <a:srgbClr val="FF0000"/>
                </a:solidFill>
              </a:rPr>
              <a:t>... die vermieden werden können</a:t>
            </a:r>
          </a:p>
        </p:txBody>
      </p:sp>
    </p:spTree>
    <p:extLst>
      <p:ext uri="{BB962C8B-B14F-4D97-AF65-F5344CB8AC3E}">
        <p14:creationId xmlns:p14="http://schemas.microsoft.com/office/powerpoint/2010/main" xmlns="" val="9954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Fazit aus Sicht des Rettungsdienstes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Durch den Einsatz von Telematik im Rettungsdienst können wir…</a:t>
            </a:r>
          </a:p>
          <a:p>
            <a:pPr marL="0" indent="0">
              <a:buNone/>
            </a:pPr>
            <a:r>
              <a:rPr lang="de-DE" dirty="0" smtClean="0"/>
              <a:t>… Wartezeiten verkürzen</a:t>
            </a:r>
          </a:p>
          <a:p>
            <a:pPr marL="0" indent="0">
              <a:buNone/>
            </a:pPr>
            <a:r>
              <a:rPr lang="de-DE" dirty="0" smtClean="0"/>
              <a:t>… Zeitfenster nutzen, schneller arbeiten</a:t>
            </a:r>
          </a:p>
          <a:p>
            <a:pPr marL="0" indent="0">
              <a:buNone/>
            </a:pPr>
            <a:r>
              <a:rPr lang="de-DE" dirty="0" smtClean="0"/>
              <a:t>… begrenzte Ressourcen effizienter anwenden</a:t>
            </a:r>
          </a:p>
          <a:p>
            <a:pPr marL="0" indent="0">
              <a:buNone/>
            </a:pPr>
            <a:r>
              <a:rPr lang="de-DE" dirty="0" smtClean="0"/>
              <a:t>… Sicherheit durch Dokumentation gewährleisten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… </a:t>
            </a:r>
            <a:r>
              <a:rPr lang="de-DE" u="sng" dirty="0" smtClean="0">
                <a:solidFill>
                  <a:srgbClr val="FF0000"/>
                </a:solidFill>
              </a:rPr>
              <a:t>mehr Leben retten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246707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Vielen Dank für die Aufmerksamkeit!</a:t>
            </a:r>
          </a:p>
          <a:p>
            <a:pPr marL="0" indent="0" algn="ctr">
              <a:buNone/>
            </a:pP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95536" y="4797152"/>
            <a:ext cx="7086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Quellen: </a:t>
            </a:r>
            <a:r>
              <a:rPr lang="de-DE" dirty="0" err="1" smtClean="0"/>
              <a:t>medDV</a:t>
            </a:r>
            <a:r>
              <a:rPr lang="de-DE" dirty="0" smtClean="0"/>
              <a:t> GmbH, Zentrum für Telemedizin Bad Kissingen, BRK LGST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5578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Grundlegende Betrachtung aus Sicht des Rettungsdienstes</a:t>
            </a:r>
          </a:p>
          <a:p>
            <a:r>
              <a:rPr lang="de-DE" dirty="0"/>
              <a:t>Einblick in die Struktur der Notfallmedizinischen </a:t>
            </a:r>
            <a:r>
              <a:rPr lang="de-DE" dirty="0" smtClean="0"/>
              <a:t>Telematik</a:t>
            </a:r>
          </a:p>
          <a:p>
            <a:r>
              <a:rPr lang="de-DE" dirty="0" smtClean="0"/>
              <a:t>Fallbeispiel aus dem Jahr 2016</a:t>
            </a:r>
          </a:p>
          <a:p>
            <a:r>
              <a:rPr lang="de-DE" smtClean="0"/>
              <a:t>Fazit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1647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de-DE" dirty="0"/>
              <a:t>Definition Telemedizin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„Telemedizin </a:t>
            </a:r>
            <a:r>
              <a:rPr lang="de-DE" dirty="0"/>
              <a:t>beschreibt die Erbringung medizinischer Leistungen - </a:t>
            </a:r>
            <a:r>
              <a:rPr lang="de-DE" dirty="0" smtClean="0"/>
              <a:t>… - </a:t>
            </a:r>
            <a:r>
              <a:rPr lang="de-DE" dirty="0"/>
              <a:t>im Wege der Überbrückung räumlicher und/oder zeitlicher Distanz </a:t>
            </a:r>
            <a:r>
              <a:rPr lang="de-DE" dirty="0" smtClean="0"/>
              <a:t>...“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6338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de-DE" dirty="0" smtClean="0"/>
              <a:t>Potentiale </a:t>
            </a:r>
            <a:br>
              <a:rPr lang="de-DE" dirty="0" smtClean="0"/>
            </a:br>
            <a:r>
              <a:rPr lang="de-DE" dirty="0" smtClean="0"/>
              <a:t>durch </a:t>
            </a:r>
            <a:r>
              <a:rPr lang="de-DE" dirty="0"/>
              <a:t>den Einsatz von Telematik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de-DE" dirty="0" smtClean="0"/>
              <a:t>Verbesserung der Behandlungschancen durch schnellere Einleitung einer Therapie</a:t>
            </a:r>
          </a:p>
          <a:p>
            <a:r>
              <a:rPr lang="de-DE" dirty="0" smtClean="0"/>
              <a:t>Erleichterte Dokumentation</a:t>
            </a:r>
          </a:p>
          <a:p>
            <a:r>
              <a:rPr lang="de-DE" dirty="0" smtClean="0"/>
              <a:t>Integration präklinischer Daten in die Systeme der Klinik</a:t>
            </a:r>
          </a:p>
          <a:p>
            <a:r>
              <a:rPr lang="de-DE" dirty="0" smtClean="0"/>
              <a:t>Bessere Planbarkeit durch Voranmeldung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19537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ehrendtde\AppData\Local\Microsoft\Windows\Temporary Internet Files\Content.Outlook\S666RUWL\FullSizeRen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49296" y="3212976"/>
            <a:ext cx="3394704" cy="2193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NIDA-Pad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de-DE" dirty="0" smtClean="0"/>
              <a:t>Jedes Fahrzeug des Rettungsdienstes ist ausgerüstet</a:t>
            </a:r>
          </a:p>
          <a:p>
            <a:r>
              <a:rPr lang="de-DE" dirty="0" smtClean="0"/>
              <a:t>Erfassung der Patientendaten + Vitalparameter</a:t>
            </a:r>
          </a:p>
          <a:p>
            <a:r>
              <a:rPr lang="de-DE" dirty="0" smtClean="0"/>
              <a:t>Protokollierung des Einsatzes</a:t>
            </a:r>
          </a:p>
          <a:p>
            <a:r>
              <a:rPr lang="de-DE" dirty="0" smtClean="0"/>
              <a:t>Voranmeldung in der Klinik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08600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de-DE" dirty="0" smtClean="0"/>
              <a:t>Arrival-Board in der Klinik</a:t>
            </a:r>
            <a:endParaRPr lang="de-DE" dirty="0"/>
          </a:p>
        </p:txBody>
      </p:sp>
      <p:pic>
        <p:nvPicPr>
          <p:cNvPr id="3074" name="Picture 2" descr="C:\Users\behrendtde\AppData\Local\Microsoft\Windows\Temporary Internet Files\Content.Outlook\S666RUWL\Arrival Boar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6287" y="1438275"/>
            <a:ext cx="7591425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383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de-DE" dirty="0" smtClean="0"/>
              <a:t>Telematik im Rettungsdienst</a:t>
            </a:r>
            <a:endParaRPr lang="de-DE" dirty="0"/>
          </a:p>
        </p:txBody>
      </p:sp>
      <p:pic>
        <p:nvPicPr>
          <p:cNvPr id="1027" name="Picture 3" descr="C:\Users\behrendtde\AppData\Local\Microsoft\Windows\Temporary Internet Files\Content.Outlook\S666RUWL\Syste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534728"/>
            <a:ext cx="9144000" cy="378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653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de-DE" dirty="0" smtClean="0"/>
              <a:t>Landkreis Dachau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1620" y="1155262"/>
            <a:ext cx="6840760" cy="5217432"/>
          </a:xfrm>
          <a:prstGeom prst="rect">
            <a:avLst/>
          </a:prstGeom>
        </p:spPr>
      </p:pic>
      <p:sp>
        <p:nvSpPr>
          <p:cNvPr id="5" name="Pfeil nach rechts 4"/>
          <p:cNvSpPr/>
          <p:nvPr/>
        </p:nvSpPr>
        <p:spPr>
          <a:xfrm rot="18087497">
            <a:off x="1791167" y="2256181"/>
            <a:ext cx="828614" cy="3600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151620" y="2780928"/>
            <a:ext cx="35469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Altomünster,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Gemeinde mit ca. 7700 Einwohnern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Nord-Osten des Landkreises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Pfeil nach rechts 6"/>
          <p:cNvSpPr/>
          <p:nvPr/>
        </p:nvSpPr>
        <p:spPr>
          <a:xfrm rot="263411">
            <a:off x="5088621" y="5340641"/>
            <a:ext cx="828614" cy="3600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1312782" y="4941168"/>
            <a:ext cx="37632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Helios Amper Klinikum Dachau,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Haus der Grund- und Regelversorgung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Zertifizierte </a:t>
            </a:r>
            <a:r>
              <a:rPr lang="de-DE" dirty="0" err="1" smtClean="0">
                <a:solidFill>
                  <a:schemeClr val="bg1">
                    <a:lumMod val="95000"/>
                  </a:schemeClr>
                </a:solidFill>
              </a:rPr>
              <a:t>Stroke</a:t>
            </a:r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 Unit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feil nach rechts 8"/>
          <p:cNvSpPr/>
          <p:nvPr/>
        </p:nvSpPr>
        <p:spPr>
          <a:xfrm rot="9178217">
            <a:off x="5145814" y="2445491"/>
            <a:ext cx="828614" cy="3600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4932040" y="1235872"/>
            <a:ext cx="32707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Rettungswache Markt Indersdorf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1 RTW 24 h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1 NEF 24 h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1 KTW Wochentags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Pfeil nach rechts 11"/>
          <p:cNvSpPr/>
          <p:nvPr/>
        </p:nvSpPr>
        <p:spPr>
          <a:xfrm rot="12067956">
            <a:off x="2759510" y="2222024"/>
            <a:ext cx="2204362" cy="33834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3194419" y="1412776"/>
            <a:ext cx="2001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Entfernung 9,8 km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Fahrzeit ca. 10 min.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Pfeil nach rechts 13"/>
          <p:cNvSpPr/>
          <p:nvPr/>
        </p:nvSpPr>
        <p:spPr>
          <a:xfrm rot="2742537">
            <a:off x="2103337" y="3632367"/>
            <a:ext cx="4429199" cy="33834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2396107" y="3933056"/>
            <a:ext cx="2001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Entfernung 23 km</a:t>
            </a: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</a:rPr>
              <a:t>Fahrzeit ca. 26 min.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4941119" y="3242593"/>
            <a:ext cx="19466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chemeClr val="bg1">
                    <a:lumMod val="95000"/>
                  </a:schemeClr>
                </a:solidFill>
              </a:rPr>
              <a:t>Reine Fahrzeit</a:t>
            </a:r>
          </a:p>
          <a:p>
            <a:r>
              <a:rPr lang="de-DE" sz="2400" dirty="0" smtClean="0">
                <a:solidFill>
                  <a:schemeClr val="bg1">
                    <a:lumMod val="95000"/>
                  </a:schemeClr>
                </a:solidFill>
              </a:rPr>
              <a:t>Ca. 36 min</a:t>
            </a:r>
            <a:endParaRPr lang="de-DE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81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  <p:bldP spid="12" grpId="0" animBg="1"/>
      <p:bldP spid="13" grpId="0"/>
      <p:bldP spid="14" grpId="0" animBg="1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Fallbeispiel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11560" y="3501008"/>
            <a:ext cx="2016224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Symptombeginn</a:t>
            </a:r>
          </a:p>
          <a:p>
            <a:pPr algn="ctr"/>
            <a:r>
              <a:rPr lang="de-DE" dirty="0" smtClean="0"/>
              <a:t>08:40 Uhr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95536" y="1379411"/>
            <a:ext cx="70214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Alarmierung - RK Markt Indersdorf 71/1	11.05.2016 – 09:20 Uhr</a:t>
            </a:r>
          </a:p>
          <a:p>
            <a:r>
              <a:rPr lang="de-DE" dirty="0" smtClean="0"/>
              <a:t>Meldung: 	RD 1 Apoplex</a:t>
            </a:r>
          </a:p>
          <a:p>
            <a:r>
              <a:rPr lang="de-DE" dirty="0" smtClean="0"/>
              <a:t>Adresse:		Musterstraße 1, Altomünster</a:t>
            </a:r>
          </a:p>
          <a:p>
            <a:r>
              <a:rPr lang="de-DE" dirty="0" smtClean="0"/>
              <a:t>Patient:		Martin Beispielmann, 61 Jahre</a:t>
            </a:r>
          </a:p>
          <a:p>
            <a:r>
              <a:rPr lang="de-DE" dirty="0" smtClean="0"/>
              <a:t>Symptomatik:	Hemiparese links, Aphasie, Beginn ca. 08:40 Uhr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6156176" y="3501008"/>
            <a:ext cx="2160240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Therapie</a:t>
            </a:r>
          </a:p>
          <a:p>
            <a:pPr algn="ctr"/>
            <a:r>
              <a:rPr lang="de-DE" dirty="0" smtClean="0"/>
              <a:t>??? Uhr</a:t>
            </a:r>
            <a:endParaRPr lang="de-DE" dirty="0"/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3059832" y="3935047"/>
            <a:ext cx="28083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 rot="19644826">
            <a:off x="2900577" y="3748390"/>
            <a:ext cx="1589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Rettungsdienst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 rot="19644826">
            <a:off x="3398302" y="3754000"/>
            <a:ext cx="2775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s</a:t>
            </a:r>
            <a:r>
              <a:rPr lang="de-DE" dirty="0" smtClean="0"/>
              <a:t>chnelle Weiterbehandlung</a:t>
            </a:r>
          </a:p>
          <a:p>
            <a:pPr algn="ctr"/>
            <a:r>
              <a:rPr lang="de-DE" dirty="0"/>
              <a:t>i</a:t>
            </a:r>
            <a:r>
              <a:rPr lang="de-DE" dirty="0" smtClean="0"/>
              <a:t>n der Klinik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72589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/>
      <p:bldP spid="11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452</Words>
  <Application>Microsoft Office PowerPoint</Application>
  <PresentationFormat>Bildschirmpräsentation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Larissa</vt:lpstr>
      <vt:lpstr>Folie 1</vt:lpstr>
      <vt:lpstr>Inhalte</vt:lpstr>
      <vt:lpstr>Definition Telemedizin</vt:lpstr>
      <vt:lpstr>Potentiale  durch den Einsatz von Telematik</vt:lpstr>
      <vt:lpstr>NIDA-Pad</vt:lpstr>
      <vt:lpstr>Arrival-Board in der Klinik</vt:lpstr>
      <vt:lpstr>Telematik im Rettungsdienst</vt:lpstr>
      <vt:lpstr>Landkreis Dachau</vt:lpstr>
      <vt:lpstr>Fallbeispiel</vt:lpstr>
      <vt:lpstr>Timeline</vt:lpstr>
      <vt:lpstr>Timeline ohne Telematik</vt:lpstr>
      <vt:lpstr>Folie 12</vt:lpstr>
      <vt:lpstr>Fazit aus Sicht des Rettungsdienstes</vt:lpstr>
      <vt:lpstr>Folie 14</vt:lpstr>
    </vt:vector>
  </TitlesOfParts>
  <Company>Bayerisches Rotes Kreuz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behrendt</dc:creator>
  <cp:lastModifiedBy>Andrea Zäch</cp:lastModifiedBy>
  <cp:revision>181</cp:revision>
  <dcterms:created xsi:type="dcterms:W3CDTF">2015-05-18T13:15:36Z</dcterms:created>
  <dcterms:modified xsi:type="dcterms:W3CDTF">2016-05-12T13:36:17Z</dcterms:modified>
</cp:coreProperties>
</file>